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64" r:id="rId5"/>
    <p:sldId id="260" r:id="rId6"/>
    <p:sldId id="262" r:id="rId7"/>
    <p:sldId id="261" r:id="rId8"/>
    <p:sldId id="263" r:id="rId9"/>
    <p:sldId id="258" r:id="rId1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718" autoAdjust="0"/>
  </p:normalViewPr>
  <p:slideViewPr>
    <p:cSldViewPr>
      <p:cViewPr varScale="1">
        <p:scale>
          <a:sx n="70" d="100"/>
          <a:sy n="70" d="100"/>
        </p:scale>
        <p:origin x="-52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2/5/2017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2/5/2017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2/5/2017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2/5/2017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2/5/2017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2/5/2017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2/5/2017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2/5/2017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2/5/2017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752600"/>
            <a:ext cx="84582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Решение задач по молекулярной биологии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                          </a:t>
            </a:r>
            <a:r>
              <a:rPr lang="ru-RU" sz="2700" dirty="0" smtClean="0">
                <a:solidFill>
                  <a:schemeClr val="tx1"/>
                </a:solidFill>
              </a:rPr>
              <a:t>По материалам ФИПИ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53000" y="3886200"/>
            <a:ext cx="3886200" cy="1981200"/>
          </a:xfrm>
        </p:spPr>
        <p:txBody>
          <a:bodyPr>
            <a:normAutofit fontScale="85000" lnSpcReduction="10000"/>
          </a:bodyPr>
          <a:lstStyle/>
          <a:p>
            <a:pPr algn="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Подготовила Тонкошкур Светлана Владимировна</a:t>
            </a:r>
          </a:p>
          <a:p>
            <a:pPr algn="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учитель биологии высшей квалификационной категории МОБУ «Лицей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Соль-Илецкого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городского округа»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686800" cy="5470525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dirty="0" smtClean="0"/>
              <a:t>Известно, что все виды РНК синтезируются на ДНК-матрице. Фрагмент молекулы ДНК, на котором синтезируется участок центральной петли </a:t>
            </a:r>
            <a:r>
              <a:rPr lang="ru-RU" dirty="0" err="1" smtClean="0"/>
              <a:t>тРНК</a:t>
            </a:r>
            <a:r>
              <a:rPr lang="ru-RU" dirty="0" smtClean="0"/>
              <a:t>, имеет следующую последовательность нуклеотидов АТАГЦТГААЦГГАЦТ. Установите нуклеотидную последовательность участка </a:t>
            </a:r>
            <a:r>
              <a:rPr lang="ru-RU" dirty="0" err="1" smtClean="0"/>
              <a:t>тРНК</a:t>
            </a:r>
            <a:r>
              <a:rPr lang="ru-RU" dirty="0" smtClean="0"/>
              <a:t>, который синтезируется на данном фрагменте, и аминокислоту, которую будет переносить эта </a:t>
            </a:r>
            <a:r>
              <a:rPr lang="ru-RU" dirty="0" err="1" smtClean="0"/>
              <a:t>тРНК</a:t>
            </a:r>
            <a:r>
              <a:rPr lang="ru-RU" dirty="0" smtClean="0"/>
              <a:t> в процессе биосинтеза белка, если третий триплет соответствует антикодону </a:t>
            </a:r>
            <a:r>
              <a:rPr lang="ru-RU" dirty="0" err="1" smtClean="0"/>
              <a:t>тРНК</a:t>
            </a:r>
            <a:r>
              <a:rPr lang="ru-RU" dirty="0" smtClean="0"/>
              <a:t>. Ответ поясните. Для решения задания используйте таблицу генетического кода.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Генетический код (</a:t>
            </a:r>
            <a:r>
              <a:rPr lang="ru-RU" b="1" dirty="0" err="1" smtClean="0"/>
              <a:t>иРНК</a:t>
            </a:r>
            <a:r>
              <a:rPr lang="ru-RU" b="1" dirty="0" smtClean="0"/>
              <a:t>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38200" y="1371600"/>
            <a:ext cx="7620000" cy="5232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Правила пользования таблицей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/>
              <a:t>         Первый нуклеотид в триплете берется из левого вертикального ряда, второй – из верхнего горизонтального ряда и третий – из правого вертикального. Там, где пересекутся линии, идущие от всех трёх нуклеотидов, и находится искомая аминокислота.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Фрагмент цепи </a:t>
            </a:r>
            <a:r>
              <a:rPr lang="ru-RU" b="1" dirty="0" err="1" smtClean="0"/>
              <a:t>иРНК</a:t>
            </a:r>
            <a:r>
              <a:rPr lang="ru-RU" b="1" dirty="0" smtClean="0"/>
              <a:t> имеет последовательность нуклеотидов: ЦЦЦАЦЦГЦАГУА.</a:t>
            </a:r>
          </a:p>
          <a:p>
            <a:pPr>
              <a:buNone/>
            </a:pPr>
            <a:r>
              <a:rPr lang="ru-RU" b="1" dirty="0" smtClean="0"/>
              <a:t> Определите последовательность нуклеотидов на ДНК, антикодоны </a:t>
            </a:r>
            <a:r>
              <a:rPr lang="ru-RU" b="1" dirty="0" err="1" smtClean="0"/>
              <a:t>тРНК</a:t>
            </a:r>
            <a:r>
              <a:rPr lang="ru-RU" b="1" dirty="0" smtClean="0"/>
              <a:t> и </a:t>
            </a:r>
          </a:p>
          <a:p>
            <a:pPr>
              <a:buNone/>
            </a:pPr>
            <a:r>
              <a:rPr lang="ru-RU" b="1" dirty="0" smtClean="0"/>
              <a:t>последовательность аминокислот во фрагменте молекулы белка, используя таблицу </a:t>
            </a:r>
          </a:p>
          <a:p>
            <a:pPr>
              <a:buNone/>
            </a:pPr>
            <a:r>
              <a:rPr lang="ru-RU" b="1" dirty="0" smtClean="0"/>
              <a:t>генетического кода.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Генетический код (</a:t>
            </a:r>
            <a:r>
              <a:rPr lang="ru-RU" b="1" dirty="0" err="1" smtClean="0"/>
              <a:t>иРНК</a:t>
            </a:r>
            <a:r>
              <a:rPr lang="ru-RU" b="1" dirty="0" smtClean="0"/>
              <a:t>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38200" y="1371600"/>
            <a:ext cx="7620000" cy="5232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Фрагмент одной из цепей ДНК имеет последовательность нуклеотидов: -АТААГГАТГЦЦТТТТ-.</a:t>
            </a:r>
          </a:p>
          <a:p>
            <a:pPr>
              <a:buNone/>
            </a:pPr>
            <a:r>
              <a:rPr lang="ru-RU" dirty="0" smtClean="0"/>
              <a:t>Определите последовательности нуклеотидов в </a:t>
            </a:r>
            <a:r>
              <a:rPr lang="ru-RU" dirty="0" err="1" smtClean="0"/>
              <a:t>иРНК</a:t>
            </a:r>
            <a:r>
              <a:rPr lang="ru-RU" dirty="0" smtClean="0"/>
              <a:t> и аминокислот в полипептидной цепи. Что произойдёт в полипептиде, если в результате мутации во фрагменте гена выпадет второй триплет нуклеотидов? Для выполнения задания используйте таблицу генетического кода.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Генетический код (</a:t>
            </a:r>
            <a:r>
              <a:rPr lang="ru-RU" b="1" dirty="0" err="1" smtClean="0"/>
              <a:t>иРНК</a:t>
            </a:r>
            <a:r>
              <a:rPr lang="ru-RU" b="1" dirty="0" smtClean="0"/>
              <a:t>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38200" y="1371600"/>
            <a:ext cx="7620000" cy="5232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1219200"/>
            <a:ext cx="7924800" cy="4860925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4500" b="1" dirty="0" smtClean="0"/>
              <a:t>В молекуле ДНК нуклеотидов с </a:t>
            </a:r>
            <a:r>
              <a:rPr lang="ru-RU" sz="4500" b="1" dirty="0" err="1" smtClean="0"/>
              <a:t>тимином</a:t>
            </a:r>
            <a:r>
              <a:rPr lang="ru-RU" sz="4500" b="1" dirty="0" smtClean="0"/>
              <a:t> насчитывается 10% от общего числа нуклеотидов. </a:t>
            </a:r>
          </a:p>
          <a:p>
            <a:pPr>
              <a:buNone/>
            </a:pPr>
            <a:r>
              <a:rPr lang="ru-RU" sz="4500" b="1" dirty="0" smtClean="0"/>
              <a:t>Сколько нуклеотидов с </a:t>
            </a:r>
            <a:r>
              <a:rPr lang="ru-RU" sz="4500" b="1" dirty="0" err="1" smtClean="0"/>
              <a:t>цитозином</a:t>
            </a:r>
            <a:r>
              <a:rPr lang="ru-RU" sz="4500" b="1" dirty="0" smtClean="0"/>
              <a:t> в этой молекуле?</a:t>
            </a:r>
          </a:p>
          <a:p>
            <a:pPr>
              <a:buNone/>
            </a:pPr>
            <a:r>
              <a:rPr lang="ru-RU" sz="4500" b="1" dirty="0" smtClean="0"/>
              <a:t>  </a:t>
            </a:r>
          </a:p>
          <a:p>
            <a:pPr>
              <a:buNone/>
            </a:pPr>
            <a:r>
              <a:rPr lang="ru-RU" sz="4500" b="1" dirty="0" smtClean="0"/>
              <a:t> 1)  10%</a:t>
            </a:r>
          </a:p>
          <a:p>
            <a:pPr>
              <a:buNone/>
            </a:pPr>
            <a:r>
              <a:rPr lang="ru-RU" sz="4500" b="1" dirty="0" smtClean="0"/>
              <a:t>  </a:t>
            </a:r>
          </a:p>
          <a:p>
            <a:pPr>
              <a:buNone/>
            </a:pPr>
            <a:r>
              <a:rPr lang="ru-RU" sz="4500" b="1" dirty="0" smtClean="0"/>
              <a:t> 2)  40%</a:t>
            </a:r>
          </a:p>
          <a:p>
            <a:pPr>
              <a:buNone/>
            </a:pPr>
            <a:r>
              <a:rPr lang="ru-RU" sz="4500" b="1" dirty="0" smtClean="0"/>
              <a:t>  </a:t>
            </a:r>
          </a:p>
          <a:p>
            <a:pPr>
              <a:buNone/>
            </a:pPr>
            <a:r>
              <a:rPr lang="ru-RU" sz="4500" b="1" dirty="0" smtClean="0"/>
              <a:t> 3)  80%</a:t>
            </a:r>
          </a:p>
          <a:p>
            <a:pPr>
              <a:buNone/>
            </a:pPr>
            <a:r>
              <a:rPr lang="ru-RU" sz="4500" b="1" dirty="0" smtClean="0"/>
              <a:t>  </a:t>
            </a:r>
          </a:p>
          <a:p>
            <a:pPr>
              <a:buNone/>
            </a:pPr>
            <a:r>
              <a:rPr lang="ru-RU" sz="4500" b="1" dirty="0" smtClean="0"/>
              <a:t> 4)   90%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18</TotalTime>
  <Words>211</Words>
  <PresentationFormat>Экран (4:3)</PresentationFormat>
  <Paragraphs>25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Трек</vt:lpstr>
      <vt:lpstr>Решение задач по молекулярной биологии                                            По материалам ФИПИ </vt:lpstr>
      <vt:lpstr>Слайд 2</vt:lpstr>
      <vt:lpstr>Генетический код (иРНК) </vt:lpstr>
      <vt:lpstr>Правила пользования таблицей </vt:lpstr>
      <vt:lpstr>Слайд 5</vt:lpstr>
      <vt:lpstr>Генетический код (иРНК) </vt:lpstr>
      <vt:lpstr>Слайд 7</vt:lpstr>
      <vt:lpstr>Генетический код (иРНК) 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задач по молекулярной биологии                                            По материалам ФИПИ </dc:title>
  <cp:lastModifiedBy>XoXoJI o_O</cp:lastModifiedBy>
  <cp:revision>3</cp:revision>
  <dcterms:modified xsi:type="dcterms:W3CDTF">2017-02-05T16:03:37Z</dcterms:modified>
</cp:coreProperties>
</file>